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1B22-23E6-4F29-85BC-F61CADDB41DB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47FA-E14D-4615-AEB7-A5A19B7235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226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1B22-23E6-4F29-85BC-F61CADDB41DB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47FA-E14D-4615-AEB7-A5A19B7235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059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1B22-23E6-4F29-85BC-F61CADDB41DB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47FA-E14D-4615-AEB7-A5A19B7235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262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1B22-23E6-4F29-85BC-F61CADDB41DB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47FA-E14D-4615-AEB7-A5A19B7235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702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1B22-23E6-4F29-85BC-F61CADDB41DB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47FA-E14D-4615-AEB7-A5A19B7235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237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1B22-23E6-4F29-85BC-F61CADDB41DB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47FA-E14D-4615-AEB7-A5A19B7235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80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1B22-23E6-4F29-85BC-F61CADDB41DB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47FA-E14D-4615-AEB7-A5A19B7235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053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1B22-23E6-4F29-85BC-F61CADDB41DB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47FA-E14D-4615-AEB7-A5A19B7235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756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1B22-23E6-4F29-85BC-F61CADDB41DB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47FA-E14D-4615-AEB7-A5A19B7235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54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1B22-23E6-4F29-85BC-F61CADDB41DB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47FA-E14D-4615-AEB7-A5A19B7235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270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1B22-23E6-4F29-85BC-F61CADDB41DB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47FA-E14D-4615-AEB7-A5A19B7235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471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881B22-23E6-4F29-85BC-F61CADDB41DB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247FA-E14D-4615-AEB7-A5A19B7235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525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резентація на тему Голодомор (варіант 23) — презентації з історії України  | GDZ4YO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58543" y="2725491"/>
            <a:ext cx="4903632" cy="1407017"/>
          </a:xfrm>
        </p:spPr>
        <p:txBody>
          <a:bodyPr>
            <a:normAutofit/>
          </a:bodyPr>
          <a:lstStyle/>
          <a:p>
            <a:r>
              <a:rPr lang="uk-UA" sz="44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1932-1933р.р.</a:t>
            </a:r>
            <a:br>
              <a:rPr lang="uk-UA" sz="44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uk-UA" sz="4400" b="1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(урок пам’яті)</a:t>
            </a:r>
            <a:endParaRPr lang="ru-RU" sz="4400" b="1" i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74264" y="5079756"/>
            <a:ext cx="4997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2 – Б клас</a:t>
            </a:r>
          </a:p>
          <a:p>
            <a:pPr algn="ctr"/>
            <a:r>
              <a:rPr lang="uk-UA" sz="2400" b="1" i="1" dirty="0">
                <a:solidFill>
                  <a:srgbClr val="FFFF00"/>
                </a:solidFill>
                <a:latin typeface="Bookman Old Style" panose="02050604050505020204" pitchFamily="18" charset="0"/>
              </a:rPr>
              <a:t> В</a:t>
            </a:r>
            <a:r>
              <a:rPr lang="uk-UA" sz="2400" b="1" i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читель </a:t>
            </a:r>
            <a:r>
              <a:rPr lang="uk-UA" sz="2400" b="1" i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Шаталова</a:t>
            </a:r>
            <a:r>
              <a:rPr lang="uk-UA" sz="2400" b="1" i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О.О.</a:t>
            </a:r>
          </a:p>
        </p:txBody>
      </p:sp>
    </p:spTree>
    <p:extLst>
      <p:ext uri="{BB962C8B-B14F-4D97-AF65-F5344CB8AC3E}">
        <p14:creationId xmlns:p14="http://schemas.microsoft.com/office/powerpoint/2010/main" val="1986517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ree] Candle PowerPoint Templa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8" y="0"/>
            <a:ext cx="913501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929" y="4288854"/>
            <a:ext cx="2977921" cy="2233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233" y="3222061"/>
            <a:ext cx="3456490" cy="25923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385" y="2106066"/>
            <a:ext cx="2741919" cy="2056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21972" y="167074"/>
            <a:ext cx="84099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листопада.2022р. 2-Б клас. Урок пам’яті  «Голодомор. Україна. </a:t>
            </a:r>
          </a:p>
          <a:p>
            <a:pPr algn="ctr"/>
            <a:r>
              <a:rPr lang="uk-UA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1932-1933р.р.». Про такі страшні сторінки історії ми маємо пам’ятати,</a:t>
            </a:r>
          </a:p>
          <a:p>
            <a:pPr algn="ctr"/>
            <a:r>
              <a:rPr lang="uk-UA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lang="uk-UA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не допустити цього знову. Послухали розповідь вчителя, переглянули відео, хвилиною мовчання та святим хлібом вшанували пам’ять невинних жертв голокосту. А у суботу о 16.00 візьмемо участь у акції «Запали свічку». </a:t>
            </a:r>
            <a:endParaRPr lang="ru-RU" sz="2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33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rgbClr val="663300"/>
            </a:gs>
            <a:gs pos="81000">
              <a:srgbClr val="663300"/>
            </a:gs>
            <a:gs pos="47000">
              <a:srgbClr val="663300"/>
            </a:gs>
            <a:gs pos="57000">
              <a:srgbClr val="663300"/>
            </a:gs>
            <a:gs pos="67000">
              <a:srgbClr val="663300"/>
            </a:gs>
            <a:gs pos="93000">
              <a:srgbClr val="660033"/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07572" y="222412"/>
            <a:ext cx="3740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це роботи наших учнів.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1872" y="749770"/>
            <a:ext cx="23342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Федоренко Єви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92562" y="225593"/>
            <a:ext cx="26613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Мерзлюка</a:t>
            </a:r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Марка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47141" y="6169705"/>
            <a:ext cx="26582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Тимковича</a:t>
            </a:r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Єгора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890" y="3480568"/>
            <a:ext cx="28088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Горлачова</a:t>
            </a:r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Олексія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6" t="6263" b="4376"/>
          <a:stretch/>
        </p:blipFill>
        <p:spPr>
          <a:xfrm>
            <a:off x="1585452" y="1117027"/>
            <a:ext cx="3577096" cy="245794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475657" y="1100210"/>
            <a:ext cx="2803520" cy="21026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4507" y="4242815"/>
            <a:ext cx="2768958" cy="207671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239" y="3828933"/>
            <a:ext cx="3188604" cy="2391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5417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</TotalTime>
  <Words>86</Words>
  <Application>Microsoft Office PowerPoint</Application>
  <PresentationFormat>Экран (4:3)</PresentationFormat>
  <Paragraphs>11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9" baseType="lpstr">
      <vt:lpstr>Arial</vt:lpstr>
      <vt:lpstr>Bookman Old Style</vt:lpstr>
      <vt:lpstr>Calibri</vt:lpstr>
      <vt:lpstr>Calibri Light</vt:lpstr>
      <vt:lpstr>Times New Roman</vt:lpstr>
      <vt:lpstr>Тема Office</vt:lpstr>
      <vt:lpstr>1932-1933р.р. (урок пам’яті)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Голодомор. Україна. 1932-1933р.р. (урок пам’яті)</dc:title>
  <dc:creator>Comp</dc:creator>
  <cp:lastModifiedBy>Comp</cp:lastModifiedBy>
  <cp:revision>9</cp:revision>
  <dcterms:created xsi:type="dcterms:W3CDTF">2022-11-26T07:33:29Z</dcterms:created>
  <dcterms:modified xsi:type="dcterms:W3CDTF">2022-11-28T18:12:26Z</dcterms:modified>
</cp:coreProperties>
</file>